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D-массажер для лифтинга кожи лица и тела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D-массажер для лифтинга кожи лица и тела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D-массажер для лифтинга кожи лица и тела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D-массажер для лифтинга кожи лица и тела 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D-массажер для лифтинга кожи лица и тела 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D-массажер для лифтинга кожи лица и тела HU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D-массажер для лифтинга кожи лица и тела HU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Marianna Fórizs</cp:lastModifiedBy>
  <cp:revision>2</cp:revision>
  <dcterms:created xsi:type="dcterms:W3CDTF">2019-08-21T09:34:45Z</dcterms:created>
  <dcterms:modified xsi:type="dcterms:W3CDTF">2020-03-21T11:10:39Z</dcterms:modified>
</cp:coreProperties>
</file>